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Archivo Black" panose="020B0A03020202020B04" pitchFamily="34" charset="77"/>
      <p:regular r:id="rId6"/>
    </p:embeddedFont>
    <p:embeddedFont>
      <p:font typeface="ITC Avant Garde Gothic Bold" panose="020B0802020202020204" pitchFamily="34" charset="77"/>
      <p:regular r:id="rId7"/>
      <p:bold r:id="rId8"/>
    </p:embeddedFont>
    <p:embeddedFont>
      <p:font typeface="Roboto Bold" panose="02000000000000000000" pitchFamily="2" charset="0"/>
      <p:regular r:id="rId9"/>
      <p:bold r:id="rId10"/>
    </p:embeddedFont>
    <p:embeddedFont>
      <p:font typeface="Times New Roman MT Bold" panose="02030802070405020303" pitchFamily="18" charset="77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5.svg"/><Relationship Id="rId7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3.sv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5.sv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image" Target="../media/image1.svg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3.sv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146678" y="7235846"/>
            <a:ext cx="5994643" cy="899220"/>
            <a:chOff x="0" y="0"/>
            <a:chExt cx="2709263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09263" cy="406400"/>
            </a:xfrm>
            <a:custGeom>
              <a:avLst/>
              <a:gdLst/>
              <a:ahLst/>
              <a:cxnLst/>
              <a:rect l="l" t="t" r="r" b="b"/>
              <a:pathLst>
                <a:path w="2709263" h="406400">
                  <a:moveTo>
                    <a:pt x="2506063" y="0"/>
                  </a:moveTo>
                  <a:cubicBezTo>
                    <a:pt x="2618287" y="0"/>
                    <a:pt x="2709263" y="90976"/>
                    <a:pt x="2709263" y="203200"/>
                  </a:cubicBezTo>
                  <a:cubicBezTo>
                    <a:pt x="2709263" y="315424"/>
                    <a:pt x="2618287" y="406400"/>
                    <a:pt x="250606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A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09263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123291" y="5426573"/>
            <a:ext cx="4085731" cy="4944908"/>
          </a:xfrm>
          <a:custGeom>
            <a:avLst/>
            <a:gdLst/>
            <a:ahLst/>
            <a:cxnLst/>
            <a:rect l="l" t="t" r="r" b="b"/>
            <a:pathLst>
              <a:path w="4085731" h="4944908">
                <a:moveTo>
                  <a:pt x="0" y="0"/>
                </a:moveTo>
                <a:lnTo>
                  <a:pt x="4085730" y="0"/>
                </a:lnTo>
                <a:lnTo>
                  <a:pt x="4085730" y="4944908"/>
                </a:lnTo>
                <a:lnTo>
                  <a:pt x="0" y="4944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352239" y="-84481"/>
            <a:ext cx="4085731" cy="4944908"/>
          </a:xfrm>
          <a:custGeom>
            <a:avLst/>
            <a:gdLst/>
            <a:ahLst/>
            <a:cxnLst/>
            <a:rect l="l" t="t" r="r" b="b"/>
            <a:pathLst>
              <a:path w="4085731" h="4944908">
                <a:moveTo>
                  <a:pt x="4085730" y="4944908"/>
                </a:moveTo>
                <a:lnTo>
                  <a:pt x="0" y="4944908"/>
                </a:lnTo>
                <a:lnTo>
                  <a:pt x="0" y="0"/>
                </a:lnTo>
                <a:lnTo>
                  <a:pt x="4085730" y="0"/>
                </a:lnTo>
                <a:lnTo>
                  <a:pt x="4085730" y="494490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V="1">
            <a:off x="0" y="0"/>
            <a:ext cx="3919311" cy="2694526"/>
          </a:xfrm>
          <a:custGeom>
            <a:avLst/>
            <a:gdLst/>
            <a:ahLst/>
            <a:cxnLst/>
            <a:rect l="l" t="t" r="r" b="b"/>
            <a:pathLst>
              <a:path w="3919311" h="2694526">
                <a:moveTo>
                  <a:pt x="0" y="2694526"/>
                </a:moveTo>
                <a:lnTo>
                  <a:pt x="3919311" y="2694526"/>
                </a:lnTo>
                <a:lnTo>
                  <a:pt x="3919311" y="0"/>
                </a:lnTo>
                <a:lnTo>
                  <a:pt x="0" y="0"/>
                </a:lnTo>
                <a:lnTo>
                  <a:pt x="0" y="269452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flipH="1">
            <a:off x="14352239" y="7592474"/>
            <a:ext cx="3919311" cy="2694526"/>
          </a:xfrm>
          <a:custGeom>
            <a:avLst/>
            <a:gdLst/>
            <a:ahLst/>
            <a:cxnLst/>
            <a:rect l="l" t="t" r="r" b="b"/>
            <a:pathLst>
              <a:path w="3919311" h="2694526">
                <a:moveTo>
                  <a:pt x="3919311" y="0"/>
                </a:moveTo>
                <a:lnTo>
                  <a:pt x="0" y="0"/>
                </a:lnTo>
                <a:lnTo>
                  <a:pt x="0" y="2694526"/>
                </a:lnTo>
                <a:lnTo>
                  <a:pt x="3919311" y="2694526"/>
                </a:lnTo>
                <a:lnTo>
                  <a:pt x="3919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-856461" y="3344745"/>
            <a:ext cx="2702616" cy="1314147"/>
          </a:xfrm>
          <a:custGeom>
            <a:avLst/>
            <a:gdLst/>
            <a:ahLst/>
            <a:cxnLst/>
            <a:rect l="l" t="t" r="r" b="b"/>
            <a:pathLst>
              <a:path w="2702616" h="1314147">
                <a:moveTo>
                  <a:pt x="0" y="0"/>
                </a:moveTo>
                <a:lnTo>
                  <a:pt x="2702615" y="0"/>
                </a:lnTo>
                <a:lnTo>
                  <a:pt x="2702615" y="1314146"/>
                </a:lnTo>
                <a:lnTo>
                  <a:pt x="0" y="13141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441846" y="5628109"/>
            <a:ext cx="2702616" cy="1314147"/>
          </a:xfrm>
          <a:custGeom>
            <a:avLst/>
            <a:gdLst/>
            <a:ahLst/>
            <a:cxnLst/>
            <a:rect l="l" t="t" r="r" b="b"/>
            <a:pathLst>
              <a:path w="2702616" h="1314147">
                <a:moveTo>
                  <a:pt x="0" y="0"/>
                </a:moveTo>
                <a:lnTo>
                  <a:pt x="2702615" y="0"/>
                </a:lnTo>
                <a:lnTo>
                  <a:pt x="2702615" y="1314146"/>
                </a:lnTo>
                <a:lnTo>
                  <a:pt x="0" y="13141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161282" y="2783087"/>
            <a:ext cx="11965436" cy="189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68"/>
              </a:lnSpc>
              <a:spcBef>
                <a:spcPct val="0"/>
              </a:spcBef>
            </a:pPr>
            <a:r>
              <a:rPr lang="en-US" sz="11048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PENGHANTAR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92239" y="4449341"/>
            <a:ext cx="12703521" cy="189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68"/>
              </a:lnSpc>
              <a:spcBef>
                <a:spcPct val="0"/>
              </a:spcBef>
            </a:pPr>
            <a:r>
              <a:rPr lang="en-US" sz="11048">
                <a:solidFill>
                  <a:srgbClr val="6A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HUKUM PAJAK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16497" y="8508140"/>
            <a:ext cx="6681684" cy="431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8"/>
              </a:lnSpc>
              <a:spcBef>
                <a:spcPct val="0"/>
              </a:spcBef>
            </a:pPr>
            <a:r>
              <a:rPr lang="en-US" sz="2505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www.nuryadinrahman.com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58153" y="7334279"/>
            <a:ext cx="6971694" cy="63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2"/>
              </a:lnSpc>
              <a:spcBef>
                <a:spcPct val="0"/>
              </a:spcBef>
            </a:pPr>
            <a:r>
              <a:rPr lang="en-US" sz="378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UPI YAI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02999" y="8274295"/>
            <a:ext cx="3454145" cy="740873"/>
            <a:chOff x="0" y="0"/>
            <a:chExt cx="1894743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94743" cy="406400"/>
            </a:xfrm>
            <a:custGeom>
              <a:avLst/>
              <a:gdLst/>
              <a:ahLst/>
              <a:cxnLst/>
              <a:rect l="l" t="t" r="r" b="b"/>
              <a:pathLst>
                <a:path w="1894743" h="406400">
                  <a:moveTo>
                    <a:pt x="1691543" y="0"/>
                  </a:moveTo>
                  <a:cubicBezTo>
                    <a:pt x="1803768" y="0"/>
                    <a:pt x="1894743" y="90976"/>
                    <a:pt x="1894743" y="203200"/>
                  </a:cubicBezTo>
                  <a:cubicBezTo>
                    <a:pt x="1894743" y="315424"/>
                    <a:pt x="1803768" y="406400"/>
                    <a:pt x="16915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A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94743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V="1">
            <a:off x="-123291" y="0"/>
            <a:ext cx="5070045" cy="6136212"/>
          </a:xfrm>
          <a:custGeom>
            <a:avLst/>
            <a:gdLst/>
            <a:ahLst/>
            <a:cxnLst/>
            <a:rect l="l" t="t" r="r" b="b"/>
            <a:pathLst>
              <a:path w="5070045" h="6136212">
                <a:moveTo>
                  <a:pt x="0" y="6136212"/>
                </a:moveTo>
                <a:lnTo>
                  <a:pt x="5070045" y="6136212"/>
                </a:lnTo>
                <a:lnTo>
                  <a:pt x="5070045" y="0"/>
                </a:lnTo>
                <a:lnTo>
                  <a:pt x="0" y="0"/>
                </a:lnTo>
                <a:lnTo>
                  <a:pt x="0" y="61362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2150093"/>
            <a:ext cx="5986815" cy="598681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A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46338" y="2367730"/>
            <a:ext cx="5551539" cy="555153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2500" r="-12500"/>
              </a:stretch>
            </a:blipFill>
            <a:ln w="1143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1" name="Freeform 11"/>
          <p:cNvSpPr/>
          <p:nvPr/>
        </p:nvSpPr>
        <p:spPr>
          <a:xfrm>
            <a:off x="-1314611" y="8410328"/>
            <a:ext cx="5679085" cy="5246055"/>
          </a:xfrm>
          <a:custGeom>
            <a:avLst/>
            <a:gdLst/>
            <a:ahLst/>
            <a:cxnLst/>
            <a:rect l="l" t="t" r="r" b="b"/>
            <a:pathLst>
              <a:path w="5679085" h="5246055">
                <a:moveTo>
                  <a:pt x="0" y="0"/>
                </a:moveTo>
                <a:lnTo>
                  <a:pt x="5679085" y="0"/>
                </a:lnTo>
                <a:lnTo>
                  <a:pt x="5679085" y="5246055"/>
                </a:lnTo>
                <a:lnTo>
                  <a:pt x="0" y="52460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556684" y="8222095"/>
            <a:ext cx="2702616" cy="1314147"/>
          </a:xfrm>
          <a:custGeom>
            <a:avLst/>
            <a:gdLst/>
            <a:ahLst/>
            <a:cxnLst/>
            <a:rect l="l" t="t" r="r" b="b"/>
            <a:pathLst>
              <a:path w="2702616" h="1314147">
                <a:moveTo>
                  <a:pt x="0" y="0"/>
                </a:moveTo>
                <a:lnTo>
                  <a:pt x="2702616" y="0"/>
                </a:lnTo>
                <a:lnTo>
                  <a:pt x="2702616" y="1314146"/>
                </a:lnTo>
                <a:lnTo>
                  <a:pt x="0" y="13141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7802999" y="3616772"/>
            <a:ext cx="9654654" cy="32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Kontribusi wajib kepada negara yang terutang oleh orang pribadi atau badan  yang bersifat memaksa berdasarkan Undang-Undang, dengan tidak mendapatkan imbalan secara langsung dan digunakan untuk kepentingan negara bagi sebesar - besarnya kemakmuran rakyat.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000" b="1">
              <a:solidFill>
                <a:srgbClr val="000000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802999" y="946702"/>
            <a:ext cx="8970610" cy="1203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6"/>
              </a:lnSpc>
              <a:spcBef>
                <a:spcPct val="0"/>
              </a:spcBef>
            </a:pPr>
            <a:r>
              <a:rPr lang="en-US" sz="6997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DEFINISIPAJAK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802999" y="2291530"/>
            <a:ext cx="9907485" cy="589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6"/>
              </a:lnSpc>
              <a:spcBef>
                <a:spcPct val="0"/>
              </a:spcBef>
            </a:pPr>
            <a:r>
              <a:rPr lang="en-US" sz="3397">
                <a:solidFill>
                  <a:srgbClr val="6A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MENURUT UU KUP NO. 28 TAHUN 2007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76172" y="4028004"/>
            <a:ext cx="13552173" cy="3602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59"/>
              </a:lnSpc>
            </a:pPr>
            <a:r>
              <a:rPr lang="en-US" sz="3000" b="1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Dipungut berdasarkan undang-undang</a:t>
            </a:r>
          </a:p>
          <a:p>
            <a:pPr algn="l">
              <a:lnSpc>
                <a:spcPts val="7259"/>
              </a:lnSpc>
            </a:pPr>
            <a:r>
              <a:rPr lang="en-US" sz="3000" b="1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Sifatnya dapat dipaksakan</a:t>
            </a:r>
          </a:p>
          <a:p>
            <a:pPr algn="l">
              <a:lnSpc>
                <a:spcPts val="7259"/>
              </a:lnSpc>
            </a:pPr>
            <a:r>
              <a:rPr lang="en-US" sz="3000" b="1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Tidak menunjukkan adanya kontraprestasi </a:t>
            </a:r>
          </a:p>
          <a:p>
            <a:pPr algn="l">
              <a:lnSpc>
                <a:spcPts val="7259"/>
              </a:lnSpc>
            </a:pPr>
            <a:r>
              <a:rPr lang="en-US" sz="3000" b="1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Diperuntukkan pengeluaran pemerintah                 public investment</a:t>
            </a:r>
          </a:p>
        </p:txBody>
      </p:sp>
      <p:sp>
        <p:nvSpPr>
          <p:cNvPr id="3" name="Freeform 3"/>
          <p:cNvSpPr/>
          <p:nvPr/>
        </p:nvSpPr>
        <p:spPr>
          <a:xfrm flipV="1">
            <a:off x="0" y="0"/>
            <a:ext cx="3919311" cy="2694526"/>
          </a:xfrm>
          <a:custGeom>
            <a:avLst/>
            <a:gdLst/>
            <a:ahLst/>
            <a:cxnLst/>
            <a:rect l="l" t="t" r="r" b="b"/>
            <a:pathLst>
              <a:path w="3919311" h="2694526">
                <a:moveTo>
                  <a:pt x="0" y="2694526"/>
                </a:moveTo>
                <a:lnTo>
                  <a:pt x="3919311" y="2694526"/>
                </a:lnTo>
                <a:lnTo>
                  <a:pt x="3919311" y="0"/>
                </a:lnTo>
                <a:lnTo>
                  <a:pt x="0" y="0"/>
                </a:lnTo>
                <a:lnTo>
                  <a:pt x="0" y="269452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flipH="1" flipV="1">
            <a:off x="14368689" y="0"/>
            <a:ext cx="3919311" cy="2694526"/>
          </a:xfrm>
          <a:custGeom>
            <a:avLst/>
            <a:gdLst/>
            <a:ahLst/>
            <a:cxnLst/>
            <a:rect l="l" t="t" r="r" b="b"/>
            <a:pathLst>
              <a:path w="3919311" h="2694526">
                <a:moveTo>
                  <a:pt x="3919311" y="2694526"/>
                </a:moveTo>
                <a:lnTo>
                  <a:pt x="0" y="2694526"/>
                </a:lnTo>
                <a:lnTo>
                  <a:pt x="0" y="0"/>
                </a:lnTo>
                <a:lnTo>
                  <a:pt x="3919311" y="0"/>
                </a:lnTo>
                <a:lnTo>
                  <a:pt x="3919311" y="269452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4840390" y="8410328"/>
            <a:ext cx="5679085" cy="5246055"/>
          </a:xfrm>
          <a:custGeom>
            <a:avLst/>
            <a:gdLst/>
            <a:ahLst/>
            <a:cxnLst/>
            <a:rect l="l" t="t" r="r" b="b"/>
            <a:pathLst>
              <a:path w="5679085" h="5246055">
                <a:moveTo>
                  <a:pt x="0" y="0"/>
                </a:moveTo>
                <a:lnTo>
                  <a:pt x="5679085" y="0"/>
                </a:lnTo>
                <a:lnTo>
                  <a:pt x="5679085" y="5246055"/>
                </a:lnTo>
                <a:lnTo>
                  <a:pt x="0" y="52460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2231475" y="8410328"/>
            <a:ext cx="5679085" cy="5246055"/>
          </a:xfrm>
          <a:custGeom>
            <a:avLst/>
            <a:gdLst/>
            <a:ahLst/>
            <a:cxnLst/>
            <a:rect l="l" t="t" r="r" b="b"/>
            <a:pathLst>
              <a:path w="5679085" h="5246055">
                <a:moveTo>
                  <a:pt x="5679085" y="0"/>
                </a:moveTo>
                <a:lnTo>
                  <a:pt x="0" y="0"/>
                </a:lnTo>
                <a:lnTo>
                  <a:pt x="0" y="5246055"/>
                </a:lnTo>
                <a:lnTo>
                  <a:pt x="5679085" y="5246055"/>
                </a:lnTo>
                <a:lnTo>
                  <a:pt x="567908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792692" y="9373195"/>
            <a:ext cx="2702616" cy="1314147"/>
          </a:xfrm>
          <a:custGeom>
            <a:avLst/>
            <a:gdLst/>
            <a:ahLst/>
            <a:cxnLst/>
            <a:rect l="l" t="t" r="r" b="b"/>
            <a:pathLst>
              <a:path w="2702616" h="1314147">
                <a:moveTo>
                  <a:pt x="0" y="0"/>
                </a:moveTo>
                <a:lnTo>
                  <a:pt x="2702616" y="0"/>
                </a:lnTo>
                <a:lnTo>
                  <a:pt x="2702616" y="1314146"/>
                </a:lnTo>
                <a:lnTo>
                  <a:pt x="0" y="13141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725746" y="7268779"/>
            <a:ext cx="1845202" cy="184520"/>
          </a:xfrm>
          <a:custGeom>
            <a:avLst/>
            <a:gdLst/>
            <a:ahLst/>
            <a:cxnLst/>
            <a:rect l="l" t="t" r="r" b="b"/>
            <a:pathLst>
              <a:path w="1845202" h="184520">
                <a:moveTo>
                  <a:pt x="0" y="0"/>
                </a:moveTo>
                <a:lnTo>
                  <a:pt x="1845202" y="0"/>
                </a:lnTo>
                <a:lnTo>
                  <a:pt x="1845202" y="184521"/>
                </a:lnTo>
                <a:lnTo>
                  <a:pt x="0" y="1845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59655" y="4280551"/>
            <a:ext cx="706092" cy="706092"/>
          </a:xfrm>
          <a:custGeom>
            <a:avLst/>
            <a:gdLst/>
            <a:ahLst/>
            <a:cxnLst/>
            <a:rect l="l" t="t" r="r" b="b"/>
            <a:pathLst>
              <a:path w="706092" h="706092">
                <a:moveTo>
                  <a:pt x="0" y="0"/>
                </a:moveTo>
                <a:lnTo>
                  <a:pt x="706093" y="0"/>
                </a:lnTo>
                <a:lnTo>
                  <a:pt x="706093" y="706092"/>
                </a:lnTo>
                <a:lnTo>
                  <a:pt x="0" y="706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959655" y="5199381"/>
            <a:ext cx="706092" cy="706092"/>
          </a:xfrm>
          <a:custGeom>
            <a:avLst/>
            <a:gdLst/>
            <a:ahLst/>
            <a:cxnLst/>
            <a:rect l="l" t="t" r="r" b="b"/>
            <a:pathLst>
              <a:path w="706092" h="706092">
                <a:moveTo>
                  <a:pt x="0" y="0"/>
                </a:moveTo>
                <a:lnTo>
                  <a:pt x="706093" y="0"/>
                </a:lnTo>
                <a:lnTo>
                  <a:pt x="706093" y="706092"/>
                </a:lnTo>
                <a:lnTo>
                  <a:pt x="0" y="706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59655" y="6115023"/>
            <a:ext cx="706092" cy="706092"/>
          </a:xfrm>
          <a:custGeom>
            <a:avLst/>
            <a:gdLst/>
            <a:ahLst/>
            <a:cxnLst/>
            <a:rect l="l" t="t" r="r" b="b"/>
            <a:pathLst>
              <a:path w="706092" h="706092">
                <a:moveTo>
                  <a:pt x="0" y="0"/>
                </a:moveTo>
                <a:lnTo>
                  <a:pt x="706093" y="0"/>
                </a:lnTo>
                <a:lnTo>
                  <a:pt x="706093" y="706092"/>
                </a:lnTo>
                <a:lnTo>
                  <a:pt x="0" y="706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959655" y="7007993"/>
            <a:ext cx="706092" cy="706092"/>
          </a:xfrm>
          <a:custGeom>
            <a:avLst/>
            <a:gdLst/>
            <a:ahLst/>
            <a:cxnLst/>
            <a:rect l="l" t="t" r="r" b="b"/>
            <a:pathLst>
              <a:path w="706092" h="706092">
                <a:moveTo>
                  <a:pt x="0" y="0"/>
                </a:moveTo>
                <a:lnTo>
                  <a:pt x="706093" y="0"/>
                </a:lnTo>
                <a:lnTo>
                  <a:pt x="706093" y="706093"/>
                </a:lnTo>
                <a:lnTo>
                  <a:pt x="0" y="706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658695" y="1262307"/>
            <a:ext cx="8970610" cy="2132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26"/>
              </a:lnSpc>
            </a:pPr>
            <a:r>
              <a:rPr lang="en-US" sz="6997">
                <a:solidFill>
                  <a:srgbClr val="6A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POINTER DARI DEFINISI PAJAK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5307510" y="-84481"/>
            <a:ext cx="3130460" cy="3788756"/>
          </a:xfrm>
          <a:custGeom>
            <a:avLst/>
            <a:gdLst/>
            <a:ahLst/>
            <a:cxnLst/>
            <a:rect l="l" t="t" r="r" b="b"/>
            <a:pathLst>
              <a:path w="3130460" h="3788756">
                <a:moveTo>
                  <a:pt x="3130459" y="3788756"/>
                </a:moveTo>
                <a:lnTo>
                  <a:pt x="0" y="3788756"/>
                </a:lnTo>
                <a:lnTo>
                  <a:pt x="0" y="0"/>
                </a:lnTo>
                <a:lnTo>
                  <a:pt x="3130459" y="0"/>
                </a:lnTo>
                <a:lnTo>
                  <a:pt x="3130459" y="37887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477874" y="8727451"/>
            <a:ext cx="2935052" cy="2711254"/>
          </a:xfrm>
          <a:custGeom>
            <a:avLst/>
            <a:gdLst/>
            <a:ahLst/>
            <a:cxnLst/>
            <a:rect l="l" t="t" r="r" b="b"/>
            <a:pathLst>
              <a:path w="2935052" h="2711254">
                <a:moveTo>
                  <a:pt x="0" y="0"/>
                </a:moveTo>
                <a:lnTo>
                  <a:pt x="2935052" y="0"/>
                </a:lnTo>
                <a:lnTo>
                  <a:pt x="2935052" y="2711254"/>
                </a:lnTo>
                <a:lnTo>
                  <a:pt x="0" y="27112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986705" y="2986205"/>
            <a:ext cx="4314589" cy="4314589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A00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9422067"/>
            <a:ext cx="2702616" cy="1314147"/>
          </a:xfrm>
          <a:custGeom>
            <a:avLst/>
            <a:gdLst/>
            <a:ahLst/>
            <a:cxnLst/>
            <a:rect l="l" t="t" r="r" b="b"/>
            <a:pathLst>
              <a:path w="2702616" h="1314147">
                <a:moveTo>
                  <a:pt x="0" y="0"/>
                </a:moveTo>
                <a:lnTo>
                  <a:pt x="2702616" y="0"/>
                </a:lnTo>
                <a:lnTo>
                  <a:pt x="2702616" y="1314147"/>
                </a:lnTo>
                <a:lnTo>
                  <a:pt x="0" y="13141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67281" y="910588"/>
            <a:ext cx="13841239" cy="8775583"/>
          </a:xfrm>
          <a:custGeom>
            <a:avLst/>
            <a:gdLst/>
            <a:ahLst/>
            <a:cxnLst/>
            <a:rect l="l" t="t" r="r" b="b"/>
            <a:pathLst>
              <a:path w="13841239" h="8775583">
                <a:moveTo>
                  <a:pt x="0" y="0"/>
                </a:moveTo>
                <a:lnTo>
                  <a:pt x="13841239" y="0"/>
                </a:lnTo>
                <a:lnTo>
                  <a:pt x="13841239" y="8775584"/>
                </a:lnTo>
                <a:lnTo>
                  <a:pt x="0" y="87755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593080" y="495673"/>
            <a:ext cx="2276471" cy="1821176"/>
          </a:xfrm>
          <a:custGeom>
            <a:avLst/>
            <a:gdLst/>
            <a:ahLst/>
            <a:cxnLst/>
            <a:rect l="l" t="t" r="r" b="b"/>
            <a:pathLst>
              <a:path w="2276471" h="1821176">
                <a:moveTo>
                  <a:pt x="0" y="0"/>
                </a:moveTo>
                <a:lnTo>
                  <a:pt x="2276471" y="0"/>
                </a:lnTo>
                <a:lnTo>
                  <a:pt x="2276471" y="1821176"/>
                </a:lnTo>
                <a:lnTo>
                  <a:pt x="0" y="18211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216516" y="495673"/>
            <a:ext cx="2133626" cy="1760242"/>
          </a:xfrm>
          <a:custGeom>
            <a:avLst/>
            <a:gdLst/>
            <a:ahLst/>
            <a:cxnLst/>
            <a:rect l="l" t="t" r="r" b="b"/>
            <a:pathLst>
              <a:path w="2133626" h="1760242">
                <a:moveTo>
                  <a:pt x="0" y="0"/>
                </a:moveTo>
                <a:lnTo>
                  <a:pt x="2133627" y="0"/>
                </a:lnTo>
                <a:lnTo>
                  <a:pt x="2133627" y="1760241"/>
                </a:lnTo>
                <a:lnTo>
                  <a:pt x="0" y="17602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93080" y="2993124"/>
            <a:ext cx="1729541" cy="1625768"/>
          </a:xfrm>
          <a:custGeom>
            <a:avLst/>
            <a:gdLst/>
            <a:ahLst/>
            <a:cxnLst/>
            <a:rect l="l" t="t" r="r" b="b"/>
            <a:pathLst>
              <a:path w="1729541" h="1625768">
                <a:moveTo>
                  <a:pt x="0" y="0"/>
                </a:moveTo>
                <a:lnTo>
                  <a:pt x="1729541" y="0"/>
                </a:lnTo>
                <a:lnTo>
                  <a:pt x="1729541" y="1625768"/>
                </a:lnTo>
                <a:lnTo>
                  <a:pt x="0" y="16257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895089" y="7379498"/>
            <a:ext cx="1427532" cy="1370430"/>
          </a:xfrm>
          <a:custGeom>
            <a:avLst/>
            <a:gdLst/>
            <a:ahLst/>
            <a:cxnLst/>
            <a:rect l="l" t="t" r="r" b="b"/>
            <a:pathLst>
              <a:path w="1427532" h="1370430">
                <a:moveTo>
                  <a:pt x="0" y="0"/>
                </a:moveTo>
                <a:lnTo>
                  <a:pt x="1427532" y="0"/>
                </a:lnTo>
                <a:lnTo>
                  <a:pt x="1427532" y="1370431"/>
                </a:lnTo>
                <a:lnTo>
                  <a:pt x="0" y="13704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450612" y="5209442"/>
            <a:ext cx="1575066" cy="1582981"/>
          </a:xfrm>
          <a:custGeom>
            <a:avLst/>
            <a:gdLst/>
            <a:ahLst/>
            <a:cxnLst/>
            <a:rect l="l" t="t" r="r" b="b"/>
            <a:pathLst>
              <a:path w="1575066" h="1582981">
                <a:moveTo>
                  <a:pt x="0" y="0"/>
                </a:moveTo>
                <a:lnTo>
                  <a:pt x="1575067" y="0"/>
                </a:lnTo>
                <a:lnTo>
                  <a:pt x="1575067" y="1582981"/>
                </a:lnTo>
                <a:lnTo>
                  <a:pt x="0" y="158298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581484" y="7388818"/>
            <a:ext cx="1270065" cy="1263715"/>
          </a:xfrm>
          <a:custGeom>
            <a:avLst/>
            <a:gdLst/>
            <a:ahLst/>
            <a:cxnLst/>
            <a:rect l="l" t="t" r="r" b="b"/>
            <a:pathLst>
              <a:path w="1270065" h="1263715">
                <a:moveTo>
                  <a:pt x="0" y="0"/>
                </a:moveTo>
                <a:lnTo>
                  <a:pt x="1270065" y="0"/>
                </a:lnTo>
                <a:lnTo>
                  <a:pt x="1270065" y="1263715"/>
                </a:lnTo>
                <a:lnTo>
                  <a:pt x="0" y="126371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110412" y="7179507"/>
            <a:ext cx="1494756" cy="1352754"/>
          </a:xfrm>
          <a:custGeom>
            <a:avLst/>
            <a:gdLst/>
            <a:ahLst/>
            <a:cxnLst/>
            <a:rect l="l" t="t" r="r" b="b"/>
            <a:pathLst>
              <a:path w="1494756" h="1352754">
                <a:moveTo>
                  <a:pt x="0" y="0"/>
                </a:moveTo>
                <a:lnTo>
                  <a:pt x="1494756" y="0"/>
                </a:lnTo>
                <a:lnTo>
                  <a:pt x="1494756" y="1352754"/>
                </a:lnTo>
                <a:lnTo>
                  <a:pt x="0" y="135275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801556" y="6792423"/>
            <a:ext cx="1184291" cy="1957505"/>
          </a:xfrm>
          <a:custGeom>
            <a:avLst/>
            <a:gdLst/>
            <a:ahLst/>
            <a:cxnLst/>
            <a:rect l="l" t="t" r="r" b="b"/>
            <a:pathLst>
              <a:path w="1184291" h="1957505">
                <a:moveTo>
                  <a:pt x="0" y="0"/>
                </a:moveTo>
                <a:lnTo>
                  <a:pt x="1184290" y="0"/>
                </a:lnTo>
                <a:lnTo>
                  <a:pt x="1184290" y="1957506"/>
                </a:lnTo>
                <a:lnTo>
                  <a:pt x="0" y="19575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393257" y="7585558"/>
            <a:ext cx="3730325" cy="764717"/>
          </a:xfrm>
          <a:custGeom>
            <a:avLst/>
            <a:gdLst/>
            <a:ahLst/>
            <a:cxnLst/>
            <a:rect l="l" t="t" r="r" b="b"/>
            <a:pathLst>
              <a:path w="3730325" h="764717">
                <a:moveTo>
                  <a:pt x="0" y="0"/>
                </a:moveTo>
                <a:lnTo>
                  <a:pt x="3730325" y="0"/>
                </a:lnTo>
                <a:lnTo>
                  <a:pt x="3730325" y="764717"/>
                </a:lnTo>
                <a:lnTo>
                  <a:pt x="0" y="76471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885957" y="4772377"/>
            <a:ext cx="1071996" cy="1897338"/>
          </a:xfrm>
          <a:custGeom>
            <a:avLst/>
            <a:gdLst/>
            <a:ahLst/>
            <a:cxnLst/>
            <a:rect l="l" t="t" r="r" b="b"/>
            <a:pathLst>
              <a:path w="1071996" h="1897338">
                <a:moveTo>
                  <a:pt x="0" y="0"/>
                </a:moveTo>
                <a:lnTo>
                  <a:pt x="1071996" y="0"/>
                </a:lnTo>
                <a:lnTo>
                  <a:pt x="1071996" y="1897338"/>
                </a:lnTo>
                <a:lnTo>
                  <a:pt x="0" y="189733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024660" y="5143500"/>
            <a:ext cx="1453213" cy="1431415"/>
          </a:xfrm>
          <a:custGeom>
            <a:avLst/>
            <a:gdLst/>
            <a:ahLst/>
            <a:cxnLst/>
            <a:rect l="l" t="t" r="r" b="b"/>
            <a:pathLst>
              <a:path w="1453213" h="1431415">
                <a:moveTo>
                  <a:pt x="0" y="0"/>
                </a:moveTo>
                <a:lnTo>
                  <a:pt x="1453214" y="0"/>
                </a:lnTo>
                <a:lnTo>
                  <a:pt x="1453214" y="1431415"/>
                </a:lnTo>
                <a:lnTo>
                  <a:pt x="0" y="14314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885957" y="2969601"/>
            <a:ext cx="2099069" cy="1469348"/>
          </a:xfrm>
          <a:custGeom>
            <a:avLst/>
            <a:gdLst/>
            <a:ahLst/>
            <a:cxnLst/>
            <a:rect l="l" t="t" r="r" b="b"/>
            <a:pathLst>
              <a:path w="2099069" h="1469348">
                <a:moveTo>
                  <a:pt x="0" y="0"/>
                </a:moveTo>
                <a:lnTo>
                  <a:pt x="2099069" y="0"/>
                </a:lnTo>
                <a:lnTo>
                  <a:pt x="2099069" y="1469348"/>
                </a:lnTo>
                <a:lnTo>
                  <a:pt x="0" y="14693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6302154" y="4424680"/>
            <a:ext cx="5683693" cy="129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5"/>
              </a:lnSpc>
              <a:spcBef>
                <a:spcPct val="0"/>
              </a:spcBef>
            </a:pPr>
            <a:r>
              <a:rPr lang="en-US" sz="1803" b="1">
                <a:solidFill>
                  <a:srgbClr val="FFFFFF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APBN YANG SEBAGIAN BESAR </a:t>
            </a:r>
          </a:p>
          <a:p>
            <a:pPr algn="ctr">
              <a:lnSpc>
                <a:spcPts val="2525"/>
              </a:lnSpc>
              <a:spcBef>
                <a:spcPct val="0"/>
              </a:spcBef>
            </a:pPr>
            <a:r>
              <a:rPr lang="en-US" sz="1803" b="1">
                <a:solidFill>
                  <a:srgbClr val="FFFFFF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DARI PAJAK DIGUNAKAN UNTUK</a:t>
            </a:r>
          </a:p>
          <a:p>
            <a:pPr algn="ctr">
              <a:lnSpc>
                <a:spcPts val="2525"/>
              </a:lnSpc>
              <a:spcBef>
                <a:spcPct val="0"/>
              </a:spcBef>
            </a:pPr>
            <a:r>
              <a:rPr lang="en-US" sz="1803" b="1">
                <a:solidFill>
                  <a:srgbClr val="FFFFFF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 MEMBIAYAI PENYELENGGARAAN </a:t>
            </a:r>
          </a:p>
          <a:p>
            <a:pPr algn="ctr">
              <a:lnSpc>
                <a:spcPts val="2525"/>
              </a:lnSpc>
              <a:spcBef>
                <a:spcPct val="0"/>
              </a:spcBef>
            </a:pPr>
            <a:r>
              <a:rPr lang="en-US" sz="1803" b="1">
                <a:solidFill>
                  <a:srgbClr val="FFFFFF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PEMERINTAHAN &amp; PEMBANGUNAN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88</Words>
  <Application>Microsoft Macintosh PowerPoint</Application>
  <PresentationFormat>Custom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Archivo Black</vt:lpstr>
      <vt:lpstr>Arial</vt:lpstr>
      <vt:lpstr>Roboto Bold</vt:lpstr>
      <vt:lpstr>ITC Avant Garde Gothic Bold</vt:lpstr>
      <vt:lpstr>Times New Roman MT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and White Modern Company Profile Presentation</dc:title>
  <dc:creator>KKP4</dc:creator>
  <cp:lastModifiedBy>Nuryadin Rahman</cp:lastModifiedBy>
  <cp:revision>4</cp:revision>
  <dcterms:created xsi:type="dcterms:W3CDTF">2006-08-16T00:00:00Z</dcterms:created>
  <dcterms:modified xsi:type="dcterms:W3CDTF">2026-09-22T23:29:10Z</dcterms:modified>
  <dc:identifier>DAHV4zLtUj4</dc:identifier>
</cp:coreProperties>
</file>